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Impact" panose="020B0806030902050204" pitchFamily="34" charset="0"/>
      <p:regular r:id="rId23"/>
    </p:embeddedFont>
    <p:embeddedFont>
      <p:font typeface="Lato" panose="020F0502020204030203" pitchFamily="34" charset="77"/>
      <p:regular r:id="rId24"/>
      <p:bold r:id="rId25"/>
      <p:italic r:id="rId26"/>
      <p:boldItalic r:id="rId27"/>
    </p:embeddedFont>
    <p:embeddedFont>
      <p:font typeface="Raleway" panose="020B0503030101060003" pitchFamily="34" charset="77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itubpF3O/1pHtwtYJfDf3ghtWA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0"/>
  </p:normalViewPr>
  <p:slideViewPr>
    <p:cSldViewPr snapToGrid="0">
      <p:cViewPr varScale="1">
        <p:scale>
          <a:sx n="92" d="100"/>
          <a:sy n="92" d="100"/>
        </p:scale>
        <p:origin x="784" y="1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g838144f73c_0_67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g838144f73c_0_67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g838144f73c_0_67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g838144f73c_0_67"/>
          <p:cNvSpPr txBox="1">
            <a:spLocks noGrp="1"/>
          </p:cNvSpPr>
          <p:nvPr>
            <p:ph type="ctrTitle"/>
          </p:nvPr>
        </p:nvSpPr>
        <p:spPr>
          <a:xfrm>
            <a:off x="3162300" y="840300"/>
            <a:ext cx="8442000" cy="205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g838144f73c_0_67"/>
          <p:cNvSpPr txBox="1">
            <a:spLocks noGrp="1"/>
          </p:cNvSpPr>
          <p:nvPr>
            <p:ph type="subTitle" idx="1"/>
          </p:nvPr>
        </p:nvSpPr>
        <p:spPr>
          <a:xfrm>
            <a:off x="3187022" y="4317933"/>
            <a:ext cx="8442000" cy="1655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g838144f73c_0_67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g838144f73c_0_118"/>
          <p:cNvCxnSpPr/>
          <p:nvPr/>
        </p:nvCxnSpPr>
        <p:spPr>
          <a:xfrm>
            <a:off x="566934" y="6320000"/>
            <a:ext cx="11062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g838144f73c_0_118"/>
          <p:cNvCxnSpPr/>
          <p:nvPr/>
        </p:nvCxnSpPr>
        <p:spPr>
          <a:xfrm>
            <a:off x="566934" y="554200"/>
            <a:ext cx="110625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g838144f73c_0_118"/>
          <p:cNvSpPr txBox="1">
            <a:spLocks noGrp="1"/>
          </p:cNvSpPr>
          <p:nvPr>
            <p:ph type="title" hasCustomPrompt="1"/>
          </p:nvPr>
        </p:nvSpPr>
        <p:spPr>
          <a:xfrm>
            <a:off x="1138600" y="1739800"/>
            <a:ext cx="9914700" cy="2051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g838144f73c_0_118"/>
          <p:cNvSpPr txBox="1">
            <a:spLocks noGrp="1"/>
          </p:cNvSpPr>
          <p:nvPr>
            <p:ph type="body" idx="1"/>
          </p:nvPr>
        </p:nvSpPr>
        <p:spPr>
          <a:xfrm>
            <a:off x="1138600" y="3892600"/>
            <a:ext cx="9914700" cy="1428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g838144f73c_0_118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38144f73c_0_124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g838144f73c_0_74"/>
          <p:cNvCxnSpPr/>
          <p:nvPr/>
        </p:nvCxnSpPr>
        <p:spPr>
          <a:xfrm>
            <a:off x="566934" y="554200"/>
            <a:ext cx="110625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g838144f73c_0_74"/>
          <p:cNvCxnSpPr/>
          <p:nvPr/>
        </p:nvCxnSpPr>
        <p:spPr>
          <a:xfrm>
            <a:off x="566934" y="6320000"/>
            <a:ext cx="11062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g838144f73c_0_74"/>
          <p:cNvSpPr txBox="1">
            <a:spLocks noGrp="1"/>
          </p:cNvSpPr>
          <p:nvPr>
            <p:ph type="title"/>
          </p:nvPr>
        </p:nvSpPr>
        <p:spPr>
          <a:xfrm>
            <a:off x="541900" y="2409100"/>
            <a:ext cx="11062500" cy="2055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g838144f73c_0_74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g838144f73c_0_79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g838144f73c_0_79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g838144f73c_0_79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g838144f73c_0_79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838144f73c_0_79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g838144f73c_0_79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g838144f73c_0_86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g838144f73c_0_86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g838144f73c_0_86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g838144f73c_0_86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g838144f73c_0_86"/>
          <p:cNvSpPr txBox="1">
            <a:spLocks noGrp="1"/>
          </p:cNvSpPr>
          <p:nvPr>
            <p:ph type="body" idx="1"/>
          </p:nvPr>
        </p:nvSpPr>
        <p:spPr>
          <a:xfrm>
            <a:off x="3200403" y="2136900"/>
            <a:ext cx="4095300" cy="400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g838144f73c_0_86"/>
          <p:cNvSpPr txBox="1">
            <a:spLocks noGrp="1"/>
          </p:cNvSpPr>
          <p:nvPr>
            <p:ph type="body" idx="2"/>
          </p:nvPr>
        </p:nvSpPr>
        <p:spPr>
          <a:xfrm>
            <a:off x="7534096" y="2136900"/>
            <a:ext cx="4095300" cy="400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g838144f73c_0_86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838144f73c_0_94"/>
          <p:cNvSpPr txBox="1">
            <a:spLocks noGrp="1"/>
          </p:cNvSpPr>
          <p:nvPr>
            <p:ph type="title"/>
          </p:nvPr>
        </p:nvSpPr>
        <p:spPr>
          <a:xfrm>
            <a:off x="404400" y="548767"/>
            <a:ext cx="11360700" cy="852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g838144f73c_0_94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g838144f73c_0_97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g838144f73c_0_97"/>
          <p:cNvSpPr txBox="1">
            <a:spLocks noGrp="1"/>
          </p:cNvSpPr>
          <p:nvPr>
            <p:ph type="title"/>
          </p:nvPr>
        </p:nvSpPr>
        <p:spPr>
          <a:xfrm>
            <a:off x="426000" y="1248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42" name="Google Shape;42;g838144f73c_0_97"/>
          <p:cNvSpPr txBox="1">
            <a:spLocks noGrp="1"/>
          </p:cNvSpPr>
          <p:nvPr>
            <p:ph type="body" idx="1"/>
          </p:nvPr>
        </p:nvSpPr>
        <p:spPr>
          <a:xfrm>
            <a:off x="426000" y="2462405"/>
            <a:ext cx="3744000" cy="3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3" name="Google Shape;43;g838144f73c_0_97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g838144f73c_0_102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g838144f73c_0_102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8325600" cy="5114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g838144f73c_0_102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838144f73c_0_106"/>
          <p:cNvSpPr/>
          <p:nvPr/>
        </p:nvSpPr>
        <p:spPr>
          <a:xfrm>
            <a:off x="6096000" y="167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g838144f73c_0_106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g838144f73c_0_106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700" cy="175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g838144f73c_0_106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700" cy="179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" name="Google Shape;53;g838144f73c_0_106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g838144f73c_0_106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g838144f73c_0_113"/>
          <p:cNvCxnSpPr/>
          <p:nvPr/>
        </p:nvCxnSpPr>
        <p:spPr>
          <a:xfrm>
            <a:off x="566934" y="6320000"/>
            <a:ext cx="11062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g838144f73c_0_113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g838144f73c_0_113"/>
          <p:cNvSpPr txBox="1">
            <a:spLocks noGrp="1"/>
          </p:cNvSpPr>
          <p:nvPr>
            <p:ph type="body" idx="1"/>
          </p:nvPr>
        </p:nvSpPr>
        <p:spPr>
          <a:xfrm>
            <a:off x="437356" y="5634700"/>
            <a:ext cx="111849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g838144f73c_0_113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838144f73c_0_63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g838144f73c_0_63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  <a:defRPr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■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●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■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●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Lato"/>
              <a:buChar char="■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g838144f73c_0_63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1831D9-6D9B-6F4F-9A21-9ED02B2E65D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9634" y="6251679"/>
            <a:ext cx="1345474" cy="57100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ime.com/3919625/richard-nixon-resignation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_izvAbhEx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UoO4T_23p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Rt9HV9T0w8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kaexjc-1o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rgbClr val="FAFAFA"/>
            </a:gs>
            <a:gs pos="100000">
              <a:srgbClr val="CECECE"/>
            </a:gs>
          </a:gsLst>
          <a:lin ang="5400000" scaled="0"/>
        </a:gra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FAFAFA"/>
              </a:gs>
              <a:gs pos="100000">
                <a:srgbClr val="CECECE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73" name="Google Shape;73;p1"/>
          <p:cNvPicPr preferRelativeResize="0"/>
          <p:nvPr/>
        </p:nvPicPr>
        <p:blipFill rotWithShape="1">
          <a:blip r:embed="rId3">
            <a:alphaModFix/>
          </a:blip>
          <a:srcRect b="5011"/>
          <a:stretch/>
        </p:blipFill>
        <p:spPr>
          <a:xfrm>
            <a:off x="3024622" y="511555"/>
            <a:ext cx="6142756" cy="5834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925" y="96429"/>
            <a:ext cx="11806426" cy="664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5150" y="70275"/>
            <a:ext cx="9610550" cy="669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0200" y="0"/>
            <a:ext cx="898984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425" y="87950"/>
            <a:ext cx="10051050" cy="670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8750" y="276775"/>
            <a:ext cx="8918375" cy="65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260" y="0"/>
            <a:ext cx="560614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3173" y="0"/>
            <a:ext cx="545151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4750" y="60250"/>
            <a:ext cx="10000825" cy="66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6800" y="0"/>
            <a:ext cx="49755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"/>
          <p:cNvSpPr/>
          <p:nvPr/>
        </p:nvSpPr>
        <p:spPr>
          <a:xfrm>
            <a:off x="2816509" y="6043812"/>
            <a:ext cx="655898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Video: </a:t>
            </a:r>
            <a:r>
              <a:rPr lang="en-U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https://time.com/3919625/richard-nixon-resignation/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7700" y="1079500"/>
            <a:ext cx="8356600" cy="469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025" y="61138"/>
            <a:ext cx="10081859" cy="673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/>
          <p:nvPr/>
        </p:nvSpPr>
        <p:spPr>
          <a:xfrm>
            <a:off x="853644" y="0"/>
            <a:ext cx="10484712" cy="96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https://www.youtube.com/watch?v=I_izvAbhExY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3"/>
          <p:cNvSpPr txBox="1"/>
          <p:nvPr/>
        </p:nvSpPr>
        <p:spPr>
          <a:xfrm>
            <a:off x="3628013" y="1734655"/>
            <a:ext cx="4935974" cy="96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</a:t>
            </a: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sings this song?</a:t>
            </a:r>
            <a:endParaRPr/>
          </a:p>
        </p:txBody>
      </p:sp>
      <p:pic>
        <p:nvPicPr>
          <p:cNvPr id="101" name="Google Shape;10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766" y="3578714"/>
            <a:ext cx="2423731" cy="241346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 txBox="1"/>
          <p:nvPr/>
        </p:nvSpPr>
        <p:spPr>
          <a:xfrm>
            <a:off x="1355724" y="5691606"/>
            <a:ext cx="1704003" cy="96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Queen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5264" y="3810645"/>
            <a:ext cx="3319515" cy="183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 txBox="1"/>
          <p:nvPr/>
        </p:nvSpPr>
        <p:spPr>
          <a:xfrm>
            <a:off x="4971968" y="5547301"/>
            <a:ext cx="2330967" cy="96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Bee Gees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87878" y="3549854"/>
            <a:ext cx="2764295" cy="218258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 txBox="1"/>
          <p:nvPr/>
        </p:nvSpPr>
        <p:spPr>
          <a:xfrm>
            <a:off x="8433040" y="5832648"/>
            <a:ext cx="320307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Village People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/>
          <p:nvPr/>
        </p:nvSpPr>
        <p:spPr>
          <a:xfrm>
            <a:off x="481691" y="0"/>
            <a:ext cx="11228619" cy="96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https://www.youtube.com/watch?v=PUoO4T_23pA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4"/>
          <p:cNvSpPr txBox="1"/>
          <p:nvPr/>
        </p:nvSpPr>
        <p:spPr>
          <a:xfrm>
            <a:off x="3752495" y="1789346"/>
            <a:ext cx="455785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</a:t>
            </a: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sings this song?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5823" y="3549854"/>
            <a:ext cx="2764295" cy="218258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8202126" y="5832650"/>
            <a:ext cx="3686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Village People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92295" y="3723017"/>
            <a:ext cx="2885729" cy="192283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"/>
          <p:cNvSpPr txBox="1"/>
          <p:nvPr/>
        </p:nvSpPr>
        <p:spPr>
          <a:xfrm>
            <a:off x="4692300" y="5811875"/>
            <a:ext cx="2006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KISS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8652" y="3694155"/>
            <a:ext cx="3315762" cy="186511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"/>
          <p:cNvSpPr txBox="1"/>
          <p:nvPr/>
        </p:nvSpPr>
        <p:spPr>
          <a:xfrm>
            <a:off x="288654" y="5762250"/>
            <a:ext cx="2670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AutoNum type="arabicPeriod"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WHAM!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/>
          <p:nvPr/>
        </p:nvSpPr>
        <p:spPr>
          <a:xfrm>
            <a:off x="481691" y="0"/>
            <a:ext cx="11228619" cy="96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https://www.youtube.com/watch?v=ARt9HV9T0w8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5"/>
          <p:cNvPicPr preferRelativeResize="0"/>
          <p:nvPr/>
        </p:nvPicPr>
        <p:blipFill rotWithShape="1">
          <a:blip r:embed="rId4">
            <a:alphaModFix/>
          </a:blip>
          <a:srcRect l="15035" r="15032"/>
          <a:stretch/>
        </p:blipFill>
        <p:spPr>
          <a:xfrm>
            <a:off x="4416402" y="3201107"/>
            <a:ext cx="3088593" cy="264321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5"/>
          <p:cNvSpPr txBox="1"/>
          <p:nvPr/>
        </p:nvSpPr>
        <p:spPr>
          <a:xfrm>
            <a:off x="4292875" y="5829850"/>
            <a:ext cx="4360800" cy="10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Gloria Gaynor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4122" y="3084313"/>
            <a:ext cx="2935181" cy="265387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5"/>
          <p:cNvSpPr txBox="1"/>
          <p:nvPr/>
        </p:nvSpPr>
        <p:spPr>
          <a:xfrm>
            <a:off x="644125" y="5693625"/>
            <a:ext cx="2935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AutoNum type="arabicPeriod"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Diana Ross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82294" y="3593230"/>
            <a:ext cx="3665899" cy="196337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 txBox="1"/>
          <p:nvPr/>
        </p:nvSpPr>
        <p:spPr>
          <a:xfrm>
            <a:off x="8234701" y="5635925"/>
            <a:ext cx="3734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The Supremes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3752495" y="1789346"/>
            <a:ext cx="455785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</a:t>
            </a: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sings this song?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"/>
          <p:cNvSpPr/>
          <p:nvPr/>
        </p:nvSpPr>
        <p:spPr>
          <a:xfrm>
            <a:off x="874434" y="0"/>
            <a:ext cx="10873761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https://www.youtube.com/watch?v=qkaexjc-1os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648" y="2424290"/>
            <a:ext cx="2344290" cy="33658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6"/>
          <p:cNvSpPr txBox="1"/>
          <p:nvPr/>
        </p:nvSpPr>
        <p:spPr>
          <a:xfrm>
            <a:off x="317525" y="5829850"/>
            <a:ext cx="3267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AutoNum type="arabicPeriod"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Withers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6"/>
          <p:cNvSpPr txBox="1"/>
          <p:nvPr/>
        </p:nvSpPr>
        <p:spPr>
          <a:xfrm>
            <a:off x="4280150" y="5780225"/>
            <a:ext cx="3491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Ray Charles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6"/>
          <p:cNvSpPr txBox="1"/>
          <p:nvPr/>
        </p:nvSpPr>
        <p:spPr>
          <a:xfrm>
            <a:off x="8696553" y="5924525"/>
            <a:ext cx="3201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Bob Dylan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86453" y="3001603"/>
            <a:ext cx="2846281" cy="2846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72246" y="2946304"/>
            <a:ext cx="28575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"/>
          <p:cNvSpPr txBox="1"/>
          <p:nvPr/>
        </p:nvSpPr>
        <p:spPr>
          <a:xfrm>
            <a:off x="3752495" y="1789346"/>
            <a:ext cx="455785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</a:t>
            </a: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sings this song?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Microsoft Macintosh PowerPoint</Application>
  <PresentationFormat>Widescreen</PresentationFormat>
  <Paragraphs>21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Raleway</vt:lpstr>
      <vt:lpstr>Impact</vt:lpstr>
      <vt:lpstr>Lato</vt:lpstr>
      <vt:lpstr>Calibri</vt:lpstr>
      <vt:lpstr>Swiss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Nikitas</dc:creator>
  <cp:lastModifiedBy>Debbie Yones</cp:lastModifiedBy>
  <cp:revision>1</cp:revision>
  <dcterms:created xsi:type="dcterms:W3CDTF">2019-09-12T01:35:45Z</dcterms:created>
  <dcterms:modified xsi:type="dcterms:W3CDTF">2020-05-05T18:12:25Z</dcterms:modified>
</cp:coreProperties>
</file>